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9"/>
  </p:notesMasterIdLst>
  <p:sldIdLst>
    <p:sldId id="256" r:id="rId3"/>
    <p:sldId id="338" r:id="rId4"/>
    <p:sldId id="351" r:id="rId5"/>
    <p:sldId id="257" r:id="rId6"/>
    <p:sldId id="352" r:id="rId7"/>
    <p:sldId id="353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C33264C4-CC96-4397-9EC7-AC6E99D0562E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C795F4E3-4A87-46D0-8ADE-550CBBD82969}" type="slidenum">
              <a:rPr lang="en-IN" altLang="es-CO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en-IN" altLang="es-CO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AR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6641AC3D-B83F-477D-A8F5-95B120996705}" type="slidenum">
              <a:rPr lang="en-IN" altLang="es-CO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en-IN" altLang="es-CO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AR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513AD871-E909-4049-AE0B-54C94155322F}" type="slidenum">
              <a:rPr lang="en-IN" altLang="es-CO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en-IN" altLang="es-CO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AR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FD2AFC26-64CB-4D6F-8353-9C473ED5BFBB}" type="slidenum">
              <a:rPr lang="en-IN" altLang="es-CO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en-IN" altLang="es-CO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AR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AB426EE1-5E83-495D-9B26-5975228B6FEF}" type="slidenum">
              <a:rPr lang="en-IN" altLang="es-CO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5</a:t>
            </a:fld>
            <a:endParaRPr lang="en-IN" altLang="es-CO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AR" altLang="es-CO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AB426EE1-5E83-495D-9B26-5975228B6FEF}" type="slidenum">
              <a:rPr lang="en-IN" altLang="es-CO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en-IN" altLang="es-CO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AR" altLang="es-CO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9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1F1C-8033-4E93-B3CE-8BA34FE6F8A3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2ABC5-0950-4C84-83A4-2497365F8A42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12763"/>
            <a:ext cx="1941513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69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0602-3872-4917-B79C-903E99220467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A2025-9288-4B3D-8E18-EF1993F16E0B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345A-877A-40F0-A1BF-7164F780ABB1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E40A-9159-4588-98BA-5C5A919C5D75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C9C0-128E-45E9-AFF6-1C82F0FDB558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6C80-387C-47C9-A45D-5EBF2F8EFC85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E5504-725E-488C-9946-DC91A1721AD3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EB83A-FB07-4CD3-9CA4-ABB78286BF3B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E30C-B11A-4DD9-9D76-0AA10809B55A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58E4-B99C-4461-BD9E-6F025739A3CF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1C725-482B-4C69-A042-22B3CF0A67E7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94E8-F1FF-476F-838E-D8F8B0DCBB88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7B7C-F925-44AF-9CB3-BB5816654EC4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E85B7-2225-408D-A683-A4BB51FEB579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84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784350"/>
            <a:ext cx="38100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D4673-4338-43C7-AECD-68BBEDFE5071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F89A-0C50-4569-98E1-4FAC57866C94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6410A-5DE2-4291-9CB0-8A0BDDE3FFC2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FDCF-F14F-42F9-A930-816D9C9818D4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2108C-940F-4ABE-92CD-5469DDA9C96F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8B67-0838-4503-BD74-27208D973BAF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5A77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55588" y="5046663"/>
            <a:ext cx="73025" cy="1692275"/>
          </a:xfrm>
          <a:prstGeom prst="rect">
            <a:avLst/>
          </a:prstGeom>
          <a:solidFill>
            <a:srgbClr val="EA157A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55588" y="4797425"/>
            <a:ext cx="73025" cy="228600"/>
          </a:xfrm>
          <a:prstGeom prst="rect">
            <a:avLst/>
          </a:prstGeom>
          <a:solidFill>
            <a:srgbClr val="FEB80A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rgbClr val="4E5B6F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rgbClr val="EA157A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70813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O" smtClean="0"/>
              <a:t>Click to edit Master title style</a:t>
            </a:r>
          </a:p>
        </p:txBody>
      </p:sp>
      <p:sp>
        <p:nvSpPr>
          <p:cNvPr id="103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70813" cy="4570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O" smtClean="0"/>
              <a:t>Click to edit the outline text format</a:t>
            </a:r>
          </a:p>
          <a:p>
            <a:pPr lvl="1"/>
            <a:r>
              <a:rPr lang="en-GB" altLang="es-CO" smtClean="0"/>
              <a:t>Second Outline Level</a:t>
            </a:r>
          </a:p>
          <a:p>
            <a:pPr lvl="2"/>
            <a:r>
              <a:rPr lang="en-GB" altLang="es-CO" smtClean="0"/>
              <a:t>Third Outline Level</a:t>
            </a:r>
          </a:p>
          <a:p>
            <a:pPr lvl="3"/>
            <a:r>
              <a:rPr lang="en-GB" altLang="es-CO" smtClean="0"/>
              <a:t>Fourth Outline Level</a:t>
            </a:r>
          </a:p>
          <a:p>
            <a:pPr lvl="4"/>
            <a:r>
              <a:rPr lang="en-GB" altLang="es-CO" smtClean="0"/>
              <a:t>Fifth Outline Level</a:t>
            </a:r>
          </a:p>
          <a:p>
            <a:pPr lvl="4"/>
            <a:r>
              <a:rPr lang="en-GB" altLang="es-CO" smtClean="0"/>
              <a:t>Sixth Outline Level</a:t>
            </a:r>
          </a:p>
          <a:p>
            <a:pPr lvl="0"/>
            <a:r>
              <a:rPr lang="en-GB" altLang="es-CO" smtClean="0"/>
              <a:t>Seventh Outline LevelClick to edit Master text styles</a:t>
            </a:r>
          </a:p>
          <a:p>
            <a:pPr lvl="1"/>
            <a:r>
              <a:rPr lang="en-GB" altLang="es-CO" smtClean="0"/>
              <a:t>Second level</a:t>
            </a:r>
          </a:p>
          <a:p>
            <a:pPr lvl="2"/>
            <a:r>
              <a:rPr lang="en-GB" altLang="es-CO" smtClean="0"/>
              <a:t>Third level</a:t>
            </a:r>
          </a:p>
          <a:p>
            <a:pPr lvl="3"/>
            <a:r>
              <a:rPr lang="en-GB" altLang="es-CO" smtClean="0"/>
              <a:t>Fourth level</a:t>
            </a:r>
          </a:p>
          <a:p>
            <a:pPr lvl="4"/>
            <a:r>
              <a:rPr lang="en-GB" altLang="es-CO" smtClean="0"/>
              <a:t>Fifth level</a:t>
            </a: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6477000" y="6416675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56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marL="215900" indent="-215900" hangingPunct="1">
              <a:lnSpc>
                <a:spcPct val="100000"/>
              </a:lnSpc>
              <a:spcBef>
                <a:spcPts val="250"/>
              </a:spcBef>
              <a:buClr>
                <a:srgbClr val="EB8803"/>
              </a:buClr>
              <a:buSzPct val="80000"/>
              <a:buFont typeface="Wingdings" charset="2"/>
              <a:buChar char=""/>
              <a:tabLst>
                <a:tab pos="449263" algn="l"/>
              </a:tabLst>
              <a:defRPr sz="1200">
                <a:solidFill>
                  <a:srgbClr val="D6ECFF"/>
                </a:solidFill>
                <a:latin typeface="+mj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2E31EEA9-AD91-441E-B7B3-DCEB1BBFEE96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2pPr>
      <a:lvl3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3pPr>
      <a:lvl4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4pPr>
      <a:lvl5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5pPr>
      <a:lvl6pPr marL="2514600" indent="-228600" algn="l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6pPr>
      <a:lvl7pPr marL="2971800" indent="-228600" algn="l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7pPr>
      <a:lvl8pPr marL="3429000" indent="-228600" algn="l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8pPr>
      <a:lvl9pPr marL="3886200" indent="-228600" algn="l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5A77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 hidden="1"/>
          <p:cNvSpPr>
            <a:spLocks noChangeArrowheads="1"/>
          </p:cNvSpPr>
          <p:nvPr/>
        </p:nvSpPr>
        <p:spPr bwMode="auto"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2051" name="Rectangle 2" hidden="1"/>
          <p:cNvSpPr>
            <a:spLocks noChangeArrowheads="1"/>
          </p:cNvSpPr>
          <p:nvPr/>
        </p:nvSpPr>
        <p:spPr bwMode="auto">
          <a:xfrm>
            <a:off x="255588" y="5046663"/>
            <a:ext cx="73025" cy="1692275"/>
          </a:xfrm>
          <a:prstGeom prst="rect">
            <a:avLst/>
          </a:prstGeom>
          <a:solidFill>
            <a:srgbClr val="EA157A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2052" name="Rectangle 3" hidden="1"/>
          <p:cNvSpPr>
            <a:spLocks noChangeArrowheads="1"/>
          </p:cNvSpPr>
          <p:nvPr/>
        </p:nvSpPr>
        <p:spPr bwMode="auto">
          <a:xfrm>
            <a:off x="255588" y="4797425"/>
            <a:ext cx="73025" cy="228600"/>
          </a:xfrm>
          <a:prstGeom prst="rect">
            <a:avLst/>
          </a:prstGeom>
          <a:solidFill>
            <a:srgbClr val="FEB80A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2053" name="Rectangle 4" hidden="1"/>
          <p:cNvSpPr>
            <a:spLocks noChangeArrowheads="1"/>
          </p:cNvSpPr>
          <p:nvPr/>
        </p:nvSpPr>
        <p:spPr bwMode="auto">
          <a:xfrm>
            <a:off x="255588" y="4637088"/>
            <a:ext cx="73025" cy="138112"/>
          </a:xfrm>
          <a:prstGeom prst="rect">
            <a:avLst/>
          </a:prstGeom>
          <a:solidFill>
            <a:srgbClr val="4E5B6F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2054" name="Rectangle 5" hidden="1"/>
          <p:cNvSpPr>
            <a:spLocks noChangeArrowheads="1"/>
          </p:cNvSpPr>
          <p:nvPr/>
        </p:nvSpPr>
        <p:spPr bwMode="auto">
          <a:xfrm>
            <a:off x="255588" y="4541838"/>
            <a:ext cx="73025" cy="74612"/>
          </a:xfrm>
          <a:prstGeom prst="rect">
            <a:avLst/>
          </a:prstGeom>
          <a:solidFill>
            <a:srgbClr val="EA157A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2055" name="Rectangle 6" hidden="1"/>
          <p:cNvSpPr>
            <a:spLocks noChangeArrowheads="1"/>
          </p:cNvSpPr>
          <p:nvPr/>
        </p:nvSpPr>
        <p:spPr bwMode="auto"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2056" name="Rectangle 7" hidden="1"/>
          <p:cNvSpPr>
            <a:spLocks noChangeArrowheads="1"/>
          </p:cNvSpPr>
          <p:nvPr/>
        </p:nvSpPr>
        <p:spPr bwMode="auto"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2057" name="Rectangle 8" hidden="1"/>
          <p:cNvSpPr>
            <a:spLocks noChangeArrowheads="1"/>
          </p:cNvSpPr>
          <p:nvPr/>
        </p:nvSpPr>
        <p:spPr bwMode="auto"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2058" name="Rectangle 9" hidden="1"/>
          <p:cNvSpPr>
            <a:spLocks noChangeArrowheads="1"/>
          </p:cNvSpPr>
          <p:nvPr/>
        </p:nvSpPr>
        <p:spPr bwMode="auto"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760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477000" y="6416675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CO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56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marL="215900" indent="-215900" hangingPunct="1">
              <a:lnSpc>
                <a:spcPct val="100000"/>
              </a:lnSpc>
              <a:spcBef>
                <a:spcPts val="250"/>
              </a:spcBef>
              <a:buClr>
                <a:srgbClr val="EB8803"/>
              </a:buClr>
              <a:buSzPct val="80000"/>
              <a:buFont typeface="Wingdings" charset="2"/>
              <a:buChar char=""/>
              <a:tabLst>
                <a:tab pos="449263" algn="l"/>
              </a:tabLst>
              <a:defRPr sz="1200">
                <a:solidFill>
                  <a:srgbClr val="D6ECFF"/>
                </a:solidFill>
                <a:latin typeface="+mj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465841B0-5208-4F3D-AFAF-91A7EA623407}" type="slidenum">
              <a:rPr lang="en-IN"/>
              <a:pPr>
                <a:defRPr/>
              </a:pPr>
              <a:t>‹Nº›</a:t>
            </a:fld>
            <a:endParaRPr lang="en-IN"/>
          </a:p>
        </p:txBody>
      </p:sp>
      <p:sp>
        <p:nvSpPr>
          <p:cNvPr id="206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O" smtClean="0"/>
              <a:t>Click to edit the title text format</a:t>
            </a:r>
          </a:p>
        </p:txBody>
      </p:sp>
      <p:sp>
        <p:nvSpPr>
          <p:cNvPr id="206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O" smtClean="0"/>
              <a:t>Click to edit the outline text format</a:t>
            </a:r>
          </a:p>
          <a:p>
            <a:pPr lvl="1"/>
            <a:r>
              <a:rPr lang="en-GB" altLang="es-CO" smtClean="0"/>
              <a:t>Second Outline Level</a:t>
            </a:r>
          </a:p>
          <a:p>
            <a:pPr lvl="2"/>
            <a:r>
              <a:rPr lang="en-GB" altLang="es-CO" smtClean="0"/>
              <a:t>Third Outline Level</a:t>
            </a:r>
          </a:p>
          <a:p>
            <a:pPr lvl="3"/>
            <a:r>
              <a:rPr lang="en-GB" altLang="es-CO" smtClean="0"/>
              <a:t>Fourth Outline Level</a:t>
            </a:r>
          </a:p>
          <a:p>
            <a:pPr lvl="4"/>
            <a:r>
              <a:rPr lang="en-GB" altLang="es-CO" smtClean="0"/>
              <a:t>Fifth Outline Level</a:t>
            </a:r>
          </a:p>
          <a:p>
            <a:pPr lvl="4"/>
            <a:r>
              <a:rPr lang="en-GB" altLang="es-CO" smtClean="0"/>
              <a:t>Sixth Outline Level</a:t>
            </a:r>
          </a:p>
          <a:p>
            <a:pPr lvl="4"/>
            <a:r>
              <a:rPr lang="en-GB" altLang="es-CO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2pPr>
      <a:lvl3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3pPr>
      <a:lvl4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4pPr>
      <a:lvl5pPr algn="l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5pPr>
      <a:lvl6pPr marL="2514600" indent="-228600" algn="l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6pPr>
      <a:lvl7pPr marL="2971800" indent="-228600" algn="l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7pPr>
      <a:lvl8pPr marL="3429000" indent="-228600" algn="l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8pPr>
      <a:lvl9pPr marL="3886200" indent="-228600" algn="l" defTabSz="449263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84213" y="5634038"/>
            <a:ext cx="8177212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11163" indent="-341313" algn="ctr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111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s-ES" altLang="es-CO" sz="2000" b="1">
                <a:solidFill>
                  <a:srgbClr val="EB8803"/>
                </a:solidFill>
                <a:latin typeface="Corbel" pitchFamily="34" charset="0"/>
              </a:rPr>
              <a:t>CADALT </a:t>
            </a:r>
            <a:r>
              <a:rPr lang="es-ES" altLang="es-CO" sz="2000">
                <a:solidFill>
                  <a:srgbClr val="FFFFFF"/>
                </a:solidFill>
                <a:latin typeface="Corbel" pitchFamily="34" charset="0"/>
              </a:rPr>
              <a:t>Consejo Argentino de Deportes Alternativos</a:t>
            </a:r>
          </a:p>
          <a:p>
            <a:pPr marL="411163" indent="-341313" algn="ctr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111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s-ES" altLang="es-CO" sz="2000" b="1">
                <a:solidFill>
                  <a:srgbClr val="EB8803"/>
                </a:solidFill>
                <a:latin typeface="Corbel" pitchFamily="34" charset="0"/>
              </a:rPr>
              <a:t>CODASPORTS </a:t>
            </a:r>
            <a:r>
              <a:rPr lang="es-ES" altLang="es-CO" sz="2000">
                <a:solidFill>
                  <a:srgbClr val="FFFFFF"/>
                </a:solidFill>
                <a:latin typeface="Corbel" pitchFamily="34" charset="0"/>
              </a:rPr>
              <a:t>Comisión de Deportes Alternativos de Argentina</a:t>
            </a:r>
          </a:p>
          <a:p>
            <a:pPr marL="411163" indent="-341313" algn="ctr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111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s-ES" altLang="es-CO" sz="2000" b="1">
                <a:solidFill>
                  <a:srgbClr val="EB8803"/>
                </a:solidFill>
                <a:latin typeface="Corbel" pitchFamily="34" charset="0"/>
              </a:rPr>
              <a:t>EDUVIC Inspira </a:t>
            </a:r>
            <a:r>
              <a:rPr lang="es-ES" altLang="es-CO" sz="2000">
                <a:solidFill>
                  <a:srgbClr val="FFFFFF"/>
                </a:solidFill>
                <a:latin typeface="Corbel" pitchFamily="34" charset="0"/>
              </a:rPr>
              <a:t>Inspira tu país / Catalunya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037" y="2500306"/>
            <a:ext cx="4458272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163" indent="-341313" algn="ctr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1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s-E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Microsoft YaHei" charset="-122"/>
                <a:cs typeface="+mn-cs"/>
              </a:rPr>
              <a:t>BEUGELEN</a:t>
            </a:r>
            <a:endParaRPr lang="es-E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Microsoft YaHei" charset="-122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auto">
          <a:xfrm>
            <a:off x="3428992" y="3786190"/>
            <a:ext cx="2786082" cy="27146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42910" y="2143116"/>
            <a:ext cx="8177212" cy="115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11163" indent="-341313" algn="ctr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111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s-ES" altLang="es-CO" sz="6600" b="1" dirty="0">
                <a:solidFill>
                  <a:srgbClr val="FFFFFF"/>
                </a:solidFill>
                <a:latin typeface="Corbel" pitchFamily="34" charset="0"/>
              </a:rPr>
              <a:t>Deportes Alternativos</a:t>
            </a:r>
            <a:endParaRPr lang="es-ES" altLang="es-CO" sz="2800" dirty="0">
              <a:solidFill>
                <a:srgbClr val="D6ECFF"/>
              </a:solidFill>
              <a:latin typeface="Corbe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42918"/>
            <a:ext cx="8748712" cy="909637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s-ES" altLang="es-CO" sz="4400" b="1" dirty="0" smtClean="0">
                <a:solidFill>
                  <a:srgbClr val="C1EEFF"/>
                </a:solidFill>
                <a:latin typeface="Consolas" pitchFamily="49" charset="0"/>
              </a:rPr>
              <a:t>Certificación Internacional y Especialización en</a:t>
            </a:r>
            <a:endParaRPr lang="es-ES" altLang="es-CO" b="1" dirty="0" smtClean="0">
              <a:solidFill>
                <a:srgbClr val="C1EEFF"/>
              </a:solidFill>
              <a:latin typeface="Consolas" pitchFamily="49" charset="0"/>
            </a:endParaRPr>
          </a:p>
        </p:txBody>
      </p:sp>
      <p:pic>
        <p:nvPicPr>
          <p:cNvPr id="9" name="8 Imagen" descr="NUEVO LOGO CODA 20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4071942"/>
            <a:ext cx="1828804" cy="204521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7350" y="0"/>
            <a:ext cx="113665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10430" y="332656"/>
            <a:ext cx="6985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163" indent="-341313" algn="ctr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1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s-E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Microsoft YaHei" charset="-122"/>
              </a:rPr>
              <a:t>BEUGELEN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Microsoft YaHei" charset="-122"/>
            </a:endParaRPr>
          </a:p>
        </p:txBody>
      </p:sp>
      <p:sp>
        <p:nvSpPr>
          <p:cNvPr id="5125" name="AutoShape 26" descr="Resultado de imagen para spoc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N" alt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196752"/>
            <a:ext cx="6238563" cy="536938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188913"/>
            <a:ext cx="7561263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163" indent="-341313" algn="ctr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1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s-E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Microsoft YaHei" charset="-122"/>
              </a:rPr>
              <a:t>BEUGELEN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02327"/>
              </p:ext>
            </p:extLst>
          </p:nvPr>
        </p:nvGraphicFramePr>
        <p:xfrm>
          <a:off x="179388" y="1268413"/>
          <a:ext cx="8784976" cy="2592288"/>
        </p:xfrm>
        <a:graphic>
          <a:graphicData uri="http://schemas.openxmlformats.org/drawingml/2006/table">
            <a:tbl>
              <a:tblPr/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Escenario de juego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Cantidad de jugadorxs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Materiales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Materiales alternativos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Cancha lista de 10 x 5 metros con límite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para que la bola no se vaya por los lados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juego es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 o por duplas, cada jugador </a:t>
                      </a:r>
                      <a:r>
                        <a:rPr lang="es-C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ó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dupla siempre utiliza 2 bolas.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Palas (</a:t>
                      </a:r>
                      <a:r>
                        <a:rPr lang="es-C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sticks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ó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cucharas) impulsarán las bolas (4)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Palas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madera y bolas pequeñas pero pesadas pueden utilizarse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Sistema de juego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Duración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Origen (País y año)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Ente rector mundial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Marcar 30 puntos. Cada vez que la bola pasa por debajo de la anilla se suman 2 puntos.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 20 y 30 minutos aproximadamente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Bélgica 1600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Vlaamse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Traditionele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Sporten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s-C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VlaS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Bélgica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80" name="AutoShape 36" descr="Resultado de imagen para american foot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182" name="AutoShape 38" descr="Resultado de imagen para american foot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184" name="AutoShape 40" descr="Resultado de imagen para american foot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186" name="AutoShape 42" descr="Resultado de imagen para american foot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190" name="AutoShape 46" descr="Resultado de imagen para DARUMA OTOS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192" name="AutoShape 48" descr="Resultado de imagen para DARUMA OTOS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053" y="4005064"/>
            <a:ext cx="4104456" cy="273104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7350" y="0"/>
            <a:ext cx="113665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00113" y="549275"/>
            <a:ext cx="6985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163" indent="-341313" algn="ctr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1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s-E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Microsoft YaHei" charset="-122"/>
              </a:rPr>
              <a:t>BEUGELEN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Microsoft YaHei" charset="-122"/>
            </a:endParaRPr>
          </a:p>
        </p:txBody>
      </p:sp>
      <p:sp>
        <p:nvSpPr>
          <p:cNvPr id="7178" name="AutoShape 10" descr="Resultado de imagen para american football FIE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180" name="AutoShape 12" descr="Resultado de imagen para american football FIE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599" y="1412776"/>
            <a:ext cx="3095625" cy="190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1412776"/>
            <a:ext cx="3095625" cy="190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56" y="3469349"/>
            <a:ext cx="4309492" cy="322820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858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7350" y="0"/>
            <a:ext cx="113665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00113" y="549275"/>
            <a:ext cx="6985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163" indent="-341313" algn="ctr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163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s-E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charset="0"/>
                <a:ea typeface="Microsoft YaHei" charset="-122"/>
              </a:rPr>
              <a:t>BEUGELEN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charset="0"/>
              <a:ea typeface="Microsoft YaHei" charset="-122"/>
            </a:endParaRPr>
          </a:p>
        </p:txBody>
      </p:sp>
      <p:sp>
        <p:nvSpPr>
          <p:cNvPr id="7178" name="AutoShape 10" descr="Resultado de imagen para american football FIE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180" name="AutoShape 12" descr="Resultado de imagen para american football FIE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6" name="Picture 2" descr="VlaS - Vlaamse Traditionele Sporten | Linked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81" y="184482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338887" y="4221088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VlaS</a:t>
            </a:r>
          </a:p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Vlaamse </a:t>
            </a:r>
            <a:r>
              <a:rPr lang="nl-NL" sz="3200" b="1" dirty="0">
                <a:solidFill>
                  <a:schemeClr val="bg1"/>
                </a:solidFill>
              </a:rPr>
              <a:t>Traditionele Sporten</a:t>
            </a:r>
          </a:p>
        </p:txBody>
      </p:sp>
    </p:spTree>
    <p:extLst>
      <p:ext uri="{BB962C8B-B14F-4D97-AF65-F5344CB8AC3E}">
        <p14:creationId xmlns:p14="http://schemas.microsoft.com/office/powerpoint/2010/main" val="56949238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icrosoft YaHei"/>
        <a:cs typeface=""/>
      </a:majorFont>
      <a:minorFont>
        <a:latin typeface="Corbe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icrosoft YaHei"/>
        <a:cs typeface=""/>
      </a:majorFont>
      <a:minorFont>
        <a:latin typeface="Corbe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14962</TotalTime>
  <Words>157</Words>
  <Application>Microsoft Office PowerPoint</Application>
  <PresentationFormat>Presentación en pantalla (4:3)</PresentationFormat>
  <Paragraphs>34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Microsoft YaHei</vt:lpstr>
      <vt:lpstr>Arial</vt:lpstr>
      <vt:lpstr>Calibri</vt:lpstr>
      <vt:lpstr>Consolas</vt:lpstr>
      <vt:lpstr>Corbel</vt:lpstr>
      <vt:lpstr>Segoe UI</vt:lpstr>
      <vt:lpstr>Tahoma</vt:lpstr>
      <vt:lpstr>Times New Roman</vt:lpstr>
      <vt:lpstr>Wingdings</vt:lpstr>
      <vt:lpstr>Office Theme</vt:lpstr>
      <vt:lpstr>1_Office Theme</vt:lpstr>
      <vt:lpstr>Presentación de PowerPoint</vt:lpstr>
      <vt:lpstr>Certificación Internacional y Especialización en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CODASPORTS</dc:title>
  <dc:creator>Totino y Cia.</dc:creator>
  <cp:lastModifiedBy>Deportes</cp:lastModifiedBy>
  <cp:revision>234</cp:revision>
  <cp:lastPrinted>1601-01-01T00:00:00Z</cp:lastPrinted>
  <dcterms:created xsi:type="dcterms:W3CDTF">2005-10-29T23:05:53Z</dcterms:created>
  <dcterms:modified xsi:type="dcterms:W3CDTF">2021-06-01T23:40:03Z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Uli y Bambu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82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82</vt:i4>
  </property>
</Properties>
</file>